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D7CC0A-CEE8-473E-BAE5-33A35A1B181E}" type="datetimeFigureOut">
              <a:rPr lang="da-DK" smtClean="0"/>
              <a:t>14-04-2016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058D8-A829-474F-B819-883D29D9C63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8702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0384-7A66-447E-AEDA-2BB2F063DCC0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9854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DF43-A580-4459-B7A5-636E77FF9E4F}" type="datetimeFigureOut">
              <a:rPr lang="da-DK" smtClean="0"/>
              <a:t>14-04-2016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B12F-1A43-4AF2-BBDA-C98BEFE214F2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53282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DF43-A580-4459-B7A5-636E77FF9E4F}" type="datetimeFigureOut">
              <a:rPr lang="da-DK" smtClean="0"/>
              <a:t>14-04-2016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B12F-1A43-4AF2-BBDA-C98BEFE214F2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26908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DF43-A580-4459-B7A5-636E77FF9E4F}" type="datetimeFigureOut">
              <a:rPr lang="da-DK" smtClean="0"/>
              <a:t>14-04-2016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B12F-1A43-4AF2-BBDA-C98BEFE214F2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82182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8" name="Platshållare för innehåll 7"/>
          <p:cNvSpPr>
            <a:spLocks noGrp="1"/>
          </p:cNvSpPr>
          <p:nvPr>
            <p:ph sz="quarter" idx="13"/>
          </p:nvPr>
        </p:nvSpPr>
        <p:spPr>
          <a:xfrm>
            <a:off x="360002" y="360001"/>
            <a:ext cx="4598987" cy="371475"/>
          </a:xfrm>
        </p:spPr>
        <p:txBody>
          <a:bodyPr/>
          <a:lstStyle>
            <a:lvl1pPr marL="0" indent="0">
              <a:buFontTx/>
              <a:buNone/>
              <a:defRPr sz="1600" b="0" i="0" baseline="0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sz="1600" b="0" i="0" baseline="0"/>
            </a:lvl2pPr>
            <a:lvl3pPr marL="914400" indent="0">
              <a:buFontTx/>
              <a:buNone/>
              <a:defRPr sz="1600" b="0" i="0" baseline="0"/>
            </a:lvl3pPr>
            <a:lvl4pPr marL="1371600" indent="0">
              <a:buFontTx/>
              <a:buNone/>
              <a:defRPr sz="1600" b="0" i="0" baseline="0"/>
            </a:lvl4pPr>
            <a:lvl5pPr marL="1828800" indent="0">
              <a:buFontTx/>
              <a:buNone/>
              <a:defRPr sz="1600" b="0" i="0" baseline="0"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11" name="Rubrik 10"/>
          <p:cNvSpPr>
            <a:spLocks noGrp="1"/>
          </p:cNvSpPr>
          <p:nvPr>
            <p:ph type="title"/>
          </p:nvPr>
        </p:nvSpPr>
        <p:spPr>
          <a:xfrm>
            <a:off x="646881" y="1392581"/>
            <a:ext cx="8229600" cy="519902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cxnSp>
        <p:nvCxnSpPr>
          <p:cNvPr id="5" name="Rak 4"/>
          <p:cNvCxnSpPr/>
          <p:nvPr userDrawn="1"/>
        </p:nvCxnSpPr>
        <p:spPr>
          <a:xfrm>
            <a:off x="411146" y="731476"/>
            <a:ext cx="5973246" cy="1588"/>
          </a:xfrm>
          <a:prstGeom prst="line">
            <a:avLst/>
          </a:prstGeom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6585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DF43-A580-4459-B7A5-636E77FF9E4F}" type="datetimeFigureOut">
              <a:rPr lang="da-DK" smtClean="0"/>
              <a:t>14-04-2016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B12F-1A43-4AF2-BBDA-C98BEFE214F2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34217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DF43-A580-4459-B7A5-636E77FF9E4F}" type="datetimeFigureOut">
              <a:rPr lang="da-DK" smtClean="0"/>
              <a:t>14-04-2016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B12F-1A43-4AF2-BBDA-C98BEFE214F2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29758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DF43-A580-4459-B7A5-636E77FF9E4F}" type="datetimeFigureOut">
              <a:rPr lang="da-DK" smtClean="0"/>
              <a:t>14-04-2016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B12F-1A43-4AF2-BBDA-C98BEFE214F2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50483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DF43-A580-4459-B7A5-636E77FF9E4F}" type="datetimeFigureOut">
              <a:rPr lang="da-DK" smtClean="0"/>
              <a:t>14-04-2016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B12F-1A43-4AF2-BBDA-C98BEFE214F2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5488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DF43-A580-4459-B7A5-636E77FF9E4F}" type="datetimeFigureOut">
              <a:rPr lang="da-DK" smtClean="0"/>
              <a:t>14-04-2016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B12F-1A43-4AF2-BBDA-C98BEFE214F2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96110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DF43-A580-4459-B7A5-636E77FF9E4F}" type="datetimeFigureOut">
              <a:rPr lang="da-DK" smtClean="0"/>
              <a:t>14-04-2016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B12F-1A43-4AF2-BBDA-C98BEFE214F2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01563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DF43-A580-4459-B7A5-636E77FF9E4F}" type="datetimeFigureOut">
              <a:rPr lang="da-DK" smtClean="0"/>
              <a:t>14-04-2016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B12F-1A43-4AF2-BBDA-C98BEFE214F2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34815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DF43-A580-4459-B7A5-636E77FF9E4F}" type="datetimeFigureOut">
              <a:rPr lang="da-DK" smtClean="0"/>
              <a:t>14-04-2016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B12F-1A43-4AF2-BBDA-C98BEFE214F2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43407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BDF43-A580-4459-B7A5-636E77FF9E4F}" type="datetimeFigureOut">
              <a:rPr lang="da-DK" smtClean="0"/>
              <a:t>14-04-2016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1B12F-1A43-4AF2-BBDA-C98BEFE214F2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97281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isällön paikkamerkki 7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smtClean="0"/>
              <a:t>PA Ship Project Map</a:t>
            </a:r>
            <a:endParaRPr lang="fi-FI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2060412"/>
              </p:ext>
            </p:extLst>
          </p:nvPr>
        </p:nvGraphicFramePr>
        <p:xfrm>
          <a:off x="618818" y="1483039"/>
          <a:ext cx="7706316" cy="44267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01254"/>
                <a:gridCol w="3105062"/>
              </a:tblGrid>
              <a:tr h="7452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300" kern="1200" dirty="0">
                          <a:effectLst/>
                        </a:rPr>
                        <a:t>Action</a:t>
                      </a:r>
                      <a:endParaRPr lang="da-DK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575" marR="56575" marT="28288" marB="28288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300" kern="1200">
                          <a:effectLst/>
                        </a:rPr>
                        <a:t>Ongoing Flagships Projects</a:t>
                      </a:r>
                      <a:endParaRPr lang="da-DK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575" marR="56575" marT="28288" marB="28288" anchor="b"/>
                </a:tc>
              </a:tr>
              <a:tr h="4364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300" kern="1200">
                          <a:effectLst/>
                        </a:rPr>
                        <a:t>Cross-cutting activities </a:t>
                      </a:r>
                      <a:endParaRPr lang="da-DK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575" marR="56575" marT="28288" marB="28288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da-DK" sz="1000">
                        <a:effectLst/>
                        <a:latin typeface="Calibri"/>
                      </a:endParaRPr>
                    </a:p>
                  </a:txBody>
                  <a:tcPr marL="56575" marR="56575" marT="28288" marB="28288"/>
                </a:tc>
              </a:tr>
              <a:tr h="938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effectLst/>
                        </a:rPr>
                        <a:t>1. C</a:t>
                      </a:r>
                      <a:r>
                        <a:rPr lang="en-GB" sz="1300" kern="1200" dirty="0" err="1">
                          <a:effectLst/>
                        </a:rPr>
                        <a:t>reate</a:t>
                      </a:r>
                      <a:r>
                        <a:rPr lang="en-GB" sz="1300" kern="1200" dirty="0">
                          <a:effectLst/>
                        </a:rPr>
                        <a:t> infrastructure for alternative fuels in the Baltic Sea region</a:t>
                      </a:r>
                      <a:endParaRPr lang="da-DK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575" marR="56575" marT="28288" marB="28288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a-DK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575" marR="56575" marT="28288" marB="28288"/>
                </a:tc>
              </a:tr>
              <a:tr h="996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effectLst/>
                        </a:rPr>
                        <a:t>2. </a:t>
                      </a:r>
                      <a:r>
                        <a:rPr lang="en-GB" sz="1300" kern="1200" dirty="0">
                          <a:effectLst/>
                        </a:rPr>
                        <a:t>Support measures reducing emissions from ships</a:t>
                      </a:r>
                      <a:endParaRPr lang="da-DK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575" marR="56575" marT="28288" marB="28288"/>
                </a:tc>
                <a:tc>
                  <a:txBody>
                    <a:bodyPr/>
                    <a:lstStyle/>
                    <a:p>
                      <a:pPr>
                        <a:buFont typeface="+mj-lt"/>
                        <a:buNone/>
                      </a:pPr>
                      <a:r>
                        <a:rPr lang="en-US" sz="1200" dirty="0" smtClean="0">
                          <a:latin typeface="Trebuchet MS" panose="020B0603020202020204" pitchFamily="34" charset="0"/>
                        </a:rPr>
                        <a:t>Flagship Project Clean Shipping index</a:t>
                      </a:r>
                    </a:p>
                    <a:p>
                      <a:pPr>
                        <a:buFont typeface="+mj-lt"/>
                        <a:buNone/>
                      </a:pPr>
                      <a:r>
                        <a:rPr lang="en-US" sz="1200" dirty="0" smtClean="0">
                          <a:latin typeface="Trebuchet MS" panose="020B0603020202020204" pitchFamily="34" charset="0"/>
                        </a:rPr>
                        <a:t>Flagship</a:t>
                      </a:r>
                      <a:r>
                        <a:rPr lang="en-US" sz="1200" baseline="0" dirty="0" smtClean="0">
                          <a:latin typeface="Trebuchet MS" panose="020B0603020202020204" pitchFamily="34" charset="0"/>
                        </a:rPr>
                        <a:t> Project </a:t>
                      </a:r>
                      <a:r>
                        <a:rPr lang="en-US" sz="1200" dirty="0" err="1" smtClean="0">
                          <a:latin typeface="Trebuchet MS" panose="020B0603020202020204" pitchFamily="34" charset="0"/>
                        </a:rPr>
                        <a:t>EnviSuM</a:t>
                      </a:r>
                      <a:endParaRPr lang="en-US" sz="1200" dirty="0" smtClean="0">
                        <a:latin typeface="Trebuchet MS" panose="020B0603020202020204" pitchFamily="34" charset="0"/>
                      </a:endParaRPr>
                    </a:p>
                    <a:p>
                      <a:pPr>
                        <a:buFont typeface="+mj-lt"/>
                        <a:buNone/>
                      </a:pPr>
                      <a:r>
                        <a:rPr lang="en-US" sz="1200" dirty="0" smtClean="0">
                          <a:latin typeface="Trebuchet MS" panose="020B0603020202020204" pitchFamily="34" charset="0"/>
                        </a:rPr>
                        <a:t>Flagship Project </a:t>
                      </a:r>
                      <a:r>
                        <a:rPr lang="en-US" sz="1200" dirty="0" err="1" smtClean="0">
                          <a:latin typeface="Trebuchet MS" panose="020B0603020202020204" pitchFamily="34" charset="0"/>
                        </a:rPr>
                        <a:t>CompMon</a:t>
                      </a:r>
                      <a:endParaRPr lang="en-US" sz="1200" dirty="0" smtClean="0">
                        <a:latin typeface="Trebuchet MS" panose="020B0603020202020204" pitchFamily="34" charset="0"/>
                      </a:endParaRPr>
                    </a:p>
                    <a:p>
                      <a:pPr>
                        <a:buFont typeface="+mj-lt"/>
                        <a:buNone/>
                      </a:pPr>
                      <a:r>
                        <a:rPr lang="en-GB" sz="1200" dirty="0" smtClean="0">
                          <a:latin typeface="Trebuchet MS" panose="020B0603020202020204" pitchFamily="34" charset="0"/>
                        </a:rPr>
                        <a:t>Flagship Project SHEBA</a:t>
                      </a:r>
                      <a:endParaRPr lang="en-US" sz="1200" dirty="0" smtClean="0">
                        <a:latin typeface="Trebuchet MS" panose="020B0603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a-DK" sz="1200" kern="1200" dirty="0" smtClean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Seed Money Project W2E in Cruise Shipping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endParaRPr lang="da-DK" sz="1000" dirty="0">
                        <a:effectLst/>
                        <a:latin typeface="Calibri"/>
                      </a:endParaRPr>
                    </a:p>
                  </a:txBody>
                  <a:tcPr marL="56575" marR="56575" marT="28288" marB="28288"/>
                </a:tc>
              </a:tr>
              <a:tr h="11330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kern="1200">
                          <a:effectLst/>
                        </a:rPr>
                        <a:t>3. </a:t>
                      </a:r>
                      <a:r>
                        <a:rPr lang="en-GB" sz="1300" kern="1200">
                          <a:effectLst/>
                        </a:rPr>
                        <a:t>Develop shore-side facilities to foster clean shipping measures</a:t>
                      </a:r>
                      <a:endParaRPr lang="da-DK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575" marR="56575" marT="28288" marB="28288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buFont typeface="+mj-lt"/>
                        <a:buNone/>
                      </a:pPr>
                      <a:r>
                        <a:rPr lang="da-DK" sz="1200" kern="1200" dirty="0" smtClean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Seed Money Project Green </a:t>
                      </a:r>
                      <a:r>
                        <a:rPr lang="da-DK" sz="1200" kern="1200" dirty="0" err="1" smtClean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Infra</a:t>
                      </a:r>
                      <a:r>
                        <a:rPr lang="da-DK" sz="1200" kern="1200" dirty="0" smtClean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 Port</a:t>
                      </a:r>
                      <a:endParaRPr lang="da-DK" sz="1200" kern="1200" dirty="0">
                        <a:solidFill>
                          <a:schemeClr val="dk1"/>
                        </a:solidFill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56575" marR="56575" marT="28288" marB="28288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072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69</Words>
  <Application>Microsoft Office PowerPoint</Application>
  <PresentationFormat>Skærmshow (4:3)</PresentationFormat>
  <Paragraphs>14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1</vt:i4>
      </vt:variant>
    </vt:vector>
  </HeadingPairs>
  <TitlesOfParts>
    <vt:vector size="2" baseType="lpstr">
      <vt:lpstr>Kontortema</vt:lpstr>
      <vt:lpstr>PowerPoint-præsentation</vt:lpstr>
    </vt:vector>
  </TitlesOfParts>
  <Company>Statens 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Gitte Mondrup</dc:creator>
  <cp:lastModifiedBy>Ditte Folke Kikkert Henriksen (SFS)</cp:lastModifiedBy>
  <cp:revision>5</cp:revision>
  <dcterms:created xsi:type="dcterms:W3CDTF">2016-04-13T11:45:20Z</dcterms:created>
  <dcterms:modified xsi:type="dcterms:W3CDTF">2016-04-14T07:32:37Z</dcterms:modified>
</cp:coreProperties>
</file>